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0.59210526315789469</c:v>
                </c:pt>
                <c:pt idx="1">
                  <c:v>0.40789473684210531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2.6315789473684209E-2</c:v>
                </c:pt>
                <c:pt idx="1">
                  <c:v>0</c:v>
                </c:pt>
                <c:pt idx="2">
                  <c:v>6.5789473684210523E-3</c:v>
                </c:pt>
                <c:pt idx="3">
                  <c:v>0</c:v>
                </c:pt>
                <c:pt idx="4">
                  <c:v>6.5789473684210523E-3</c:v>
                </c:pt>
                <c:pt idx="5">
                  <c:v>0.96710526315789469</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6.8626511577231231</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0.8974856111851226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0.46846275711292495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0.13060391420911976</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1.3634862631856297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0.13060391420911976</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0.46846275711292495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0.15130875121338327</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6.8626511577231231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ROYAL HALLAMSHIRE HOSPITAL (38)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ROYAL HALLAMSHIRE HOSPITAL (38)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ROYAL HALLAMSHIRE HOSPITAL (38)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ROYAL HALLAMSHIRE HOSPITAL (38)</c:v>
                </c:pt>
              </c:strCache>
            </c:strRef>
          </c:cat>
          <c:val>
            <c:numRef>
              <c:f>Sheet1!$G$2:$G$3</c:f>
              <c:numCache>
                <c:formatCode>0.0;;</c:formatCode>
                <c:ptCount val="2"/>
                <c:pt idx="0">
                  <c:v>7.9888081400219271</c:v>
                </c:pt>
                <c:pt idx="1">
                  <c:v>7.9891439856605944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ROYAL HALLAMSHIRE HOSPITAL (38)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ROYAL HALLAMSHIRE HOSPITAL (38)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ROYAL HALLAMSHIRE HOSPITAL (38)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2.0111918599780729</c:v>
                </c:pt>
                <c:pt idx="1">
                  <c:v>2.0108560143394056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HALLAMSHIRE HOSPITAL (100)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HALLAMSHIRE HOSPITAL (100)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HALLAMSHIRE HOSPITAL (100)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HALLAMSHIRE HOSPITAL (100)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HALLAMSHIRE HOSPITAL (100)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HALLAMSHIRE HOSPITAL (100)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HALLAMSHIRE HOSPITAL (100)</c:v>
                </c:pt>
              </c:strCache>
            </c:strRef>
          </c:cat>
          <c:val>
            <c:numRef>
              <c:f>Sheet1!$J$2:$J$3</c:f>
              <c:numCache>
                <c:formatCode>0.0;;</c:formatCode>
                <c:ptCount val="2"/>
                <c:pt idx="0">
                  <c:v>9.3714049468902036</c:v>
                </c:pt>
                <c:pt idx="1">
                  <c:v>9.3633977487748687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0.62859505310979635</c:v>
                </c:pt>
                <c:pt idx="1">
                  <c:v>0.63660225122513125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ROYAL HALLAMSHIRE HOSPITAL (115)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ROYAL HALLAMSHIRE HOSPITAL (115)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ROYAL HALLAMSHIRE HOSPITAL (115)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ROYAL HALLAMSHIRE HOSPITAL (115)</c:v>
                </c:pt>
              </c:strCache>
            </c:strRef>
          </c:cat>
          <c:val>
            <c:numRef>
              <c:f>Sheet1!$G$2:$G$3</c:f>
              <c:numCache>
                <c:formatCode>0.0;;</c:formatCode>
                <c:ptCount val="2"/>
                <c:pt idx="0">
                  <c:v>8.8863254109987899</c:v>
                </c:pt>
                <c:pt idx="1">
                  <c:v>8.8704068349929965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ROYAL HALLAMSHIRE HOSPITAL (115)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ROYAL HALLAMSHIRE HOSPITAL (115)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ROYAL HALLAMSHIRE HOSPITAL (115)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1.1136745890012101</c:v>
                </c:pt>
                <c:pt idx="1">
                  <c:v>1.1295931650070035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HALLAMSHIRE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HALLAMSHIRE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HALLAMSHIRE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HALLAMSHIRE HOSPITAL (105)</c:v>
                </c:pt>
              </c:strCache>
            </c:strRef>
          </c:cat>
          <c:val>
            <c:numRef>
              <c:f>Sheet1!$G$2:$G$3</c:f>
              <c:numCache>
                <c:formatCode>0.0;;</c:formatCode>
                <c:ptCount val="2"/>
                <c:pt idx="0">
                  <c:v>7.9912256395542931</c:v>
                </c:pt>
                <c:pt idx="1">
                  <c:v>7.9699135534359753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HALLAMSHIRE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HALLAMSHIRE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HALLAMSHIRE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2.0087743604457069</c:v>
                </c:pt>
                <c:pt idx="1">
                  <c:v>2.0300864465640247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Sheet1!$G$2:$G$3</c:f>
              <c:numCache>
                <c:formatCode>0.0;;</c:formatCode>
                <c:ptCount val="2"/>
                <c:pt idx="0">
                  <c:v>9.6913733498845414</c:v>
                </c:pt>
                <c:pt idx="1">
                  <c:v>9.6892233695709304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0.30862665011545865</c:v>
                </c:pt>
                <c:pt idx="1">
                  <c:v>0.31077663042906956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Sheet1!$G$2:$G$3</c:f>
              <c:numCache>
                <c:formatCode>0.0;;</c:formatCode>
                <c:ptCount val="2"/>
                <c:pt idx="0">
                  <c:v>9.2792589761493893</c:v>
                </c:pt>
                <c:pt idx="1">
                  <c:v>9.2709003063740827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0.72074102385061067</c:v>
                </c:pt>
                <c:pt idx="1">
                  <c:v>0.72909969362591731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0.2416107382550336</c:v>
                </c:pt>
                <c:pt idx="1">
                  <c:v>0.75838926174496646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Sheet1!$I$2:$I$3</c:f>
              <c:numCache>
                <c:formatCode>0.0;;</c:formatCode>
                <c:ptCount val="2"/>
                <c:pt idx="0">
                  <c:v>8.740438232049824</c:v>
                </c:pt>
                <c:pt idx="1">
                  <c:v>8.7233604231832942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ROYAL HALLAMSHIRE HOSPITAL (149)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1.259561767950176</c:v>
                </c:pt>
                <c:pt idx="1">
                  <c:v>1.2766395768167058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HALLAMSHIRE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HALLAMSHIRE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HALLAMSHIRE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HALLAMSHIRE HOSPITAL (102)</c:v>
                </c:pt>
              </c:strCache>
            </c:strRef>
          </c:cat>
          <c:val>
            <c:numRef>
              <c:f>Sheet1!$G$2:$G$3</c:f>
              <c:numCache>
                <c:formatCode>0.0;;</c:formatCode>
                <c:ptCount val="2"/>
                <c:pt idx="0">
                  <c:v>8.3058493863690277</c:v>
                </c:pt>
                <c:pt idx="1">
                  <c:v>8.2986876475950204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HALLAMSHIRE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HALLAMSHIRE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HALLAMSHIRE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1.6941506136309723</c:v>
                </c:pt>
                <c:pt idx="1">
                  <c:v>1.7013123524049796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Sheet1!$H$2:$H$3</c:f>
              <c:numCache>
                <c:formatCode>0.0;;</c:formatCode>
                <c:ptCount val="2"/>
                <c:pt idx="0">
                  <c:v>0</c:v>
                </c:pt>
                <c:pt idx="1">
                  <c:v>9.1891246714831958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Sheet1!$I$2:$I$3</c:f>
              <c:numCache>
                <c:formatCode>0.0;;</c:formatCode>
                <c:ptCount val="2"/>
                <c:pt idx="0">
                  <c:v>9.1878789120634803</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0.81212108793651971</c:v>
                </c:pt>
                <c:pt idx="1">
                  <c:v>0.81087532851680422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Sheet1!$H$2:$H$3</c:f>
              <c:numCache>
                <c:formatCode>0.0;;</c:formatCode>
                <c:ptCount val="2"/>
                <c:pt idx="0">
                  <c:v>9.0751655041450476</c:v>
                </c:pt>
                <c:pt idx="1">
                  <c:v>9.065313288315803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0.92483449585495237</c:v>
                </c:pt>
                <c:pt idx="1">
                  <c:v>0.93468671168419704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(148)</c:v>
                </c:pt>
              </c:strCache>
            </c:strRef>
          </c:cat>
          <c:val>
            <c:numRef>
              <c:f>Sheet1!$H$2:$H$3</c:f>
              <c:numCache>
                <c:formatCode>0.0;;</c:formatCode>
                <c:ptCount val="2"/>
                <c:pt idx="0">
                  <c:v>9.5361072902930513</c:v>
                </c:pt>
                <c:pt idx="1">
                  <c:v>9.5327325968898151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0.46389270970694874</c:v>
                </c:pt>
                <c:pt idx="1">
                  <c:v>0.46726740311018489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ROYAL HALLAMSHIRE HOSPITAL (145)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ROYAL HALLAMSHIRE HOSPITAL (145)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ROYAL HALLAMSHIRE HOSPITAL (145)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ROYAL HALLAMSHIRE HOSPITAL (145)</c:v>
                </c:pt>
              </c:strCache>
            </c:strRef>
          </c:cat>
          <c:val>
            <c:numRef>
              <c:f>Sheet1!$G$2:$G$3</c:f>
              <c:numCache>
                <c:formatCode>0.0;;</c:formatCode>
                <c:ptCount val="2"/>
                <c:pt idx="0">
                  <c:v>8.8809436647467574</c:v>
                </c:pt>
                <c:pt idx="1">
                  <c:v>8.8674304530320978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ROYAL HALLAMSHIRE HOSPITAL (145)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ROYAL HALLAMSHIRE HOSPITAL (145)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ROYAL HALLAMSHIRE HOSPITAL (145)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1.1190563352532426</c:v>
                </c:pt>
                <c:pt idx="1">
                  <c:v>1.1325695469679022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Sheet1!$H$2:$H$3</c:f>
              <c:numCache>
                <c:formatCode>0.0;;</c:formatCode>
                <c:ptCount val="2"/>
                <c:pt idx="0">
                  <c:v>9.571153871931644</c:v>
                </c:pt>
                <c:pt idx="1">
                  <c:v>9.5626693143763273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0.42884612806835598</c:v>
                </c:pt>
                <c:pt idx="1">
                  <c:v>0.43733068562367272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Sheet1!$G$2:$G$3</c:f>
              <c:numCache>
                <c:formatCode>0.0;;</c:formatCode>
                <c:ptCount val="2"/>
                <c:pt idx="0">
                  <c:v>8.998931130738189</c:v>
                </c:pt>
                <c:pt idx="1">
                  <c:v>8.9898454133027172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1.001068869261811</c:v>
                </c:pt>
                <c:pt idx="1">
                  <c:v>1.0101545866972828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ROYAL HALLAMSHIRE HOSPITAL (136)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ROYAL HALLAMSHIRE HOSPITAL (136)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ROYAL HALLAMSHIRE HOSPITAL (136)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ROYAL HALLAMSHIRE HOSPITAL (136)</c:v>
                </c:pt>
              </c:strCache>
            </c:strRef>
          </c:cat>
          <c:val>
            <c:numRef>
              <c:f>Sheet1!$G$2:$G$3</c:f>
              <c:numCache>
                <c:formatCode>0.0;;</c:formatCode>
                <c:ptCount val="2"/>
                <c:pt idx="0">
                  <c:v>6.2628903059357786</c:v>
                </c:pt>
                <c:pt idx="1">
                  <c:v>6.2234561116413829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ROYAL HALLAMSHIRE HOSPITAL (136)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ROYAL HALLAMSHIRE HOSPITAL (136)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ROYAL HALLAMSHIRE HOSPITAL (136)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3.7371096940642214</c:v>
                </c:pt>
                <c:pt idx="1">
                  <c:v>3.7765438883586171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ROYAL HALLAMSHIRE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ROYAL HALLAMSHIRE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ROYAL HALLAMSHIRE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ROYAL HALLAMSHIRE HOSPITAL (137)</c:v>
                </c:pt>
              </c:strCache>
            </c:strRef>
          </c:cat>
          <c:val>
            <c:numRef>
              <c:f>Sheet1!$G$2:$G$3</c:f>
              <c:numCache>
                <c:formatCode>0.0;;</c:formatCode>
                <c:ptCount val="2"/>
                <c:pt idx="0">
                  <c:v>7.7811261934720948</c:v>
                </c:pt>
                <c:pt idx="1">
                  <c:v>7.7581978866604668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ROYAL HALLAMSHIRE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ROYAL HALLAMSHIRE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ROYAL HALLAMSHIRE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2.2188738065279052</c:v>
                </c:pt>
                <c:pt idx="1">
                  <c:v>2.2418021133395332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5</c:v>
                </c:pt>
                <c:pt idx="2">
                  <c:v>7</c:v>
                </c:pt>
                <c:pt idx="3">
                  <c:v>45</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Sheet1!$G$2:$G$3</c:f>
              <c:numCache>
                <c:formatCode>0.0;;</c:formatCode>
                <c:ptCount val="2"/>
                <c:pt idx="0">
                  <c:v>9.2804221889210492</c:v>
                </c:pt>
                <c:pt idx="1">
                  <c:v>9.2715105307088539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ROYAL HALLAMSHIRE HOSPITAL (150)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0.7195778110789508</c:v>
                </c:pt>
                <c:pt idx="1">
                  <c:v>0.72848946929114611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ROYAL HALLAMSHIRE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ROYAL HALLAMSHIRE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ROYAL HALLAMSHIRE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ROYAL HALLAMSHIRE HOSPITAL (148)</c:v>
                </c:pt>
              </c:strCache>
            </c:strRef>
          </c:cat>
          <c:val>
            <c:numRef>
              <c:f>Sheet1!$G$2:$G$3</c:f>
              <c:numCache>
                <c:formatCode>0.0;;</c:formatCode>
                <c:ptCount val="2"/>
                <c:pt idx="0">
                  <c:v>6.4696958848496946</c:v>
                </c:pt>
                <c:pt idx="1">
                  <c:v>6.4606398466768997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ROYAL HALLAMSHIRE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ROYAL HALLAMSHIRE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ROYAL HALLAMSHIRE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3.5303041151503054</c:v>
                </c:pt>
                <c:pt idx="1">
                  <c:v>3.5393601533231003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ROYAL HALLAMSHIRE HOSPITAL (144)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ROYAL HALLAMSHIRE HOSPITAL (144)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ROYAL HALLAMSHIRE HOSPITAL (144)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ROYAL HALLAMSHIRE HOSPITAL (144)</c:v>
                </c:pt>
              </c:strCache>
            </c:strRef>
          </c:cat>
          <c:val>
            <c:numRef>
              <c:f>Sheet1!$G$2:$G$3</c:f>
              <c:numCache>
                <c:formatCode>0.0;;</c:formatCode>
                <c:ptCount val="2"/>
                <c:pt idx="0">
                  <c:v>7.7620715298732108</c:v>
                </c:pt>
                <c:pt idx="1">
                  <c:v>7.7573061504755838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ROYAL HALLAMSHIRE HOSPITAL (144)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ROYAL HALLAMSHIRE HOSPITAL (144)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ROYAL HALLAMSHIRE HOSPITAL (144)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2.2379284701267892</c:v>
                </c:pt>
                <c:pt idx="1">
                  <c:v>2.2426938495244162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HALLAMSHIRE HOSPITAL (147)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HALLAMSHIRE HOSPITAL (147)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HALLAMSHIRE HOSPITAL (147)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HALLAMSHIRE HOSPITAL (147)</c:v>
                </c:pt>
              </c:strCache>
            </c:strRef>
          </c:cat>
          <c:val>
            <c:numRef>
              <c:f>Sheet1!$G$2:$G$3</c:f>
              <c:numCache>
                <c:formatCode>0.0;;</c:formatCode>
                <c:ptCount val="2"/>
                <c:pt idx="0">
                  <c:v>7.8728601379553336</c:v>
                </c:pt>
                <c:pt idx="1">
                  <c:v>7.8659005113633764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HALLAMSHIRE HOSPITAL (147)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HALLAMSHIRE HOSPITAL (147)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ROYAL HALLAMSHIRE HOSPITAL (147)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2.1271398620446664</c:v>
                </c:pt>
                <c:pt idx="1">
                  <c:v>2.1340994886366236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(149)</c:v>
                </c:pt>
              </c:strCache>
            </c:strRef>
          </c:cat>
          <c:val>
            <c:numRef>
              <c:f>Sheet1!$G$2:$G$3</c:f>
              <c:numCache>
                <c:formatCode>0.0;;</c:formatCode>
                <c:ptCount val="2"/>
                <c:pt idx="0">
                  <c:v>8.642890894010101</c:v>
                </c:pt>
                <c:pt idx="1">
                  <c:v>8.638366764150172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ROYAL HALLAMSHIRE HOSPITAL (149)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1.357109105989899</c:v>
                </c:pt>
                <c:pt idx="1">
                  <c:v>1.361633235849828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(145)</c:v>
                </c:pt>
              </c:strCache>
            </c:strRef>
          </c:cat>
          <c:val>
            <c:numRef>
              <c:f>Sheet1!$G$2:$G$3</c:f>
              <c:numCache>
                <c:formatCode>0.0;;</c:formatCode>
                <c:ptCount val="2"/>
                <c:pt idx="0">
                  <c:v>7.33708193379801</c:v>
                </c:pt>
                <c:pt idx="1">
                  <c:v>7.3338347369095356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HALLAMSHIRE HOSPITAL (145)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2.66291806620199</c:v>
                </c:pt>
                <c:pt idx="1">
                  <c:v>2.6661652630904644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ROYAL HALLAMSHIRE HOSPITAL (140)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ROYAL HALLAMSHIRE HOSPITAL (140)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ROYAL HALLAMSHIRE HOSPITAL (140)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ROYAL HALLAMSHIRE HOSPITAL (140)</c:v>
                </c:pt>
              </c:strCache>
            </c:strRef>
          </c:cat>
          <c:val>
            <c:numRef>
              <c:f>Sheet1!$G$2:$G$3</c:f>
              <c:numCache>
                <c:formatCode>0.0;;</c:formatCode>
                <c:ptCount val="2"/>
                <c:pt idx="0">
                  <c:v>7.8905131775609361</c:v>
                </c:pt>
                <c:pt idx="1">
                  <c:v>7.8972795564669873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ROYAL HALLAMSHIRE HOSPITAL (140)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ROYAL HALLAMSHIRE HOSPITAL (140)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ROYAL HALLAMSHIRE HOSPITAL (140)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2.1094868224390639</c:v>
                </c:pt>
                <c:pt idx="1">
                  <c:v>2.1027204435330127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7.5812304410448137</c:v>
                </c:pt>
                <c:pt idx="1">
                  <c:v>5.866688363222055</c:v>
                </c:pt>
                <c:pt idx="2">
                  <c:v>5.9996637111800872</c:v>
                </c:pt>
                <c:pt idx="3">
                  <c:v>6.6980491574525649</c:v>
                </c:pt>
                <c:pt idx="4">
                  <c:v>7.1612040474549303</c:v>
                </c:pt>
                <c:pt idx="5">
                  <c:v>7.4480867146333241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6.2348688520499556</c:v>
                </c:pt>
                <c:pt idx="1">
                  <c:v>6.4729759625802883</c:v>
                </c:pt>
                <c:pt idx="2">
                  <c:v>7.6161784410048332</c:v>
                </c:pt>
                <c:pt idx="3">
                  <c:v>8.0517734714388567</c:v>
                </c:pt>
                <c:pt idx="4">
                  <c:v>7.1902598666802131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8.3907910836952588</c:v>
                </c:pt>
                <c:pt idx="2">
                  <c:v>8.6274352443610827</c:v>
                </c:pt>
                <c:pt idx="3">
                  <c:v>8.5749688099629626</c:v>
                </c:pt>
                <c:pt idx="4">
                  <c:v>8.7427633346639517</c:v>
                </c:pt>
                <c:pt idx="5">
                  <c:v>8.0591022450079191</c:v>
                </c:pt>
                <c:pt idx="6">
                  <c:v>8.0815280135951468</c:v>
                </c:pt>
                <c:pt idx="7">
                  <c:v>8.7111004624165655</c:v>
                </c:pt>
                <c:pt idx="8">
                  <c:v>8.7269777408286586</c:v>
                </c:pt>
                <c:pt idx="9">
                  <c:v>8.8370226859428147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49</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7.7191255908206529</c:v>
                </c:pt>
                <c:pt idx="1">
                  <c:v>7.4879823298859813</c:v>
                </c:pt>
                <c:pt idx="2">
                  <c:v>7.2378971413745132</c:v>
                </c:pt>
                <c:pt idx="3">
                  <c:v>8.3971687259466385</c:v>
                </c:pt>
                <c:pt idx="4">
                  <c:v>8.6445545830691959</c:v>
                </c:pt>
                <c:pt idx="5">
                  <c:v>8.5112256311404231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8.6131764590678888</c:v>
                </c:pt>
                <c:pt idx="2">
                  <c:v>9.0909682472677975</c:v>
                </c:pt>
                <c:pt idx="3">
                  <c:v>9.0149712177780419</c:v>
                </c:pt>
                <c:pt idx="4">
                  <c:v>9.1805976938259839</c:v>
                </c:pt>
                <c:pt idx="5">
                  <c:v>8.9412477116671258</c:v>
                </c:pt>
                <c:pt idx="6">
                  <c:v>8.5768281924256957</c:v>
                </c:pt>
                <c:pt idx="7">
                  <c:v>9.0147345936468533</c:v>
                </c:pt>
                <c:pt idx="8">
                  <c:v>9.0417617202342893</c:v>
                </c:pt>
                <c:pt idx="9">
                  <c:v>9.0004645087783324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7.9234276942515782</c:v>
                </c:pt>
                <c:pt idx="2">
                  <c:v>8.6209055298648067</c:v>
                </c:pt>
                <c:pt idx="3">
                  <c:v>8.4704279071231188</c:v>
                </c:pt>
                <c:pt idx="4">
                  <c:v>8.8699048471802779</c:v>
                </c:pt>
                <c:pt idx="5">
                  <c:v>8.3412887692488162</c:v>
                </c:pt>
                <c:pt idx="6">
                  <c:v>7.7553327158059364</c:v>
                </c:pt>
                <c:pt idx="7">
                  <c:v>8.5646841753699654</c:v>
                </c:pt>
                <c:pt idx="8">
                  <c:v>8.8681423999972822</c:v>
                </c:pt>
                <c:pt idx="9">
                  <c:v>9.1068336107075911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8.5792543123466434</c:v>
                </c:pt>
                <c:pt idx="1">
                  <c:v>7.7963136822748478</c:v>
                </c:pt>
                <c:pt idx="2">
                  <c:v>8.1598289878588233</c:v>
                </c:pt>
                <c:pt idx="3">
                  <c:v>8.8577779874246385</c:v>
                </c:pt>
                <c:pt idx="4">
                  <c:v>8.7671014750794161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9.0412153196248788</c:v>
                </c:pt>
                <c:pt idx="1">
                  <c:v>8.6321572855209237</c:v>
                </c:pt>
                <c:pt idx="2">
                  <c:v>8.3329053213916957</c:v>
                </c:pt>
                <c:pt idx="3">
                  <c:v>8.7972576571190366</c:v>
                </c:pt>
                <c:pt idx="4">
                  <c:v>8.8341116506841182</c:v>
                </c:pt>
                <c:pt idx="5">
                  <c:v>9.2359824766743603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9.310491789611314</c:v>
                </c:pt>
                <c:pt idx="2">
                  <c:v>9.3183460796310023</c:v>
                </c:pt>
                <c:pt idx="3">
                  <c:v>9.6811847470014012</c:v>
                </c:pt>
                <c:pt idx="4">
                  <c:v>9.4336206693188789</c:v>
                </c:pt>
                <c:pt idx="5">
                  <c:v>9.472748173087739</c:v>
                </c:pt>
                <c:pt idx="6">
                  <c:v>8.9936962739994559</c:v>
                </c:pt>
                <c:pt idx="7">
                  <c:v>9.2483975397610045</c:v>
                </c:pt>
                <c:pt idx="8">
                  <c:v>9.4884494869310476</c:v>
                </c:pt>
                <c:pt idx="9">
                  <c:v>9.6699855519035385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7.5241643330564401</c:v>
                </c:pt>
                <c:pt idx="1">
                  <c:v>8.0389953635551823</c:v>
                </c:pt>
                <c:pt idx="2">
                  <c:v>8.2689906884544868</c:v>
                </c:pt>
                <c:pt idx="3">
                  <c:v>8.6069755921704907</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7.8240180105908452</c:v>
                </c:pt>
                <c:pt idx="1">
                  <c:v>7.3810872655075164</c:v>
                </c:pt>
                <c:pt idx="2">
                  <c:v>6.7877569643005726</c:v>
                </c:pt>
                <c:pt idx="3">
                  <c:v>7.5492308502944301</c:v>
                </c:pt>
                <c:pt idx="4">
                  <c:v>7.1859480425886328</c:v>
                </c:pt>
                <c:pt idx="5">
                  <c:v>8.0658357009433708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9.1551051025191139</c:v>
                </c:pt>
                <c:pt idx="1">
                  <c:v>8.6954162654554317</c:v>
                </c:pt>
                <c:pt idx="2">
                  <c:v>8.9177318424316816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8.6028532367118657</c:v>
                </c:pt>
                <c:pt idx="1">
                  <c:v>9.2838136047266495</c:v>
                </c:pt>
                <c:pt idx="2">
                  <c:v>9.451135895874641</c:v>
                </c:pt>
                <c:pt idx="3">
                  <c:v>9.4981043634565783</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7.3692784964322122</c:v>
                </c:pt>
                <c:pt idx="1">
                  <c:v>8.1658895365201083</c:v>
                </c:pt>
                <c:pt idx="2">
                  <c:v>8.740438232049824</c:v>
                </c:pt>
                <c:pt idx="3">
                  <c:v>9.3714049468902036</c:v>
                </c:pt>
                <c:pt idx="4">
                  <c:v>8.0658357009433708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6.3160471737031072</c:v>
                </c:pt>
                <c:pt idx="1">
                  <c:v>7.1398637311437971</c:v>
                </c:pt>
                <c:pt idx="2">
                  <c:v>7.7317462553218341</c:v>
                </c:pt>
                <c:pt idx="3">
                  <c:v>8.5139199657075189</c:v>
                </c:pt>
                <c:pt idx="4">
                  <c:v>7.3313148272089039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8.5740257004806661</c:v>
                </c:pt>
                <c:pt idx="1">
                  <c:v>8.9882341634070215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8.3230892747025855</c:v>
                </c:pt>
                <c:pt idx="1">
                  <c:v>8.5887313224078952</c:v>
                </c:pt>
                <c:pt idx="2">
                  <c:v>8.8156444332685968</c:v>
                </c:pt>
                <c:pt idx="3">
                  <c:v>8.2459384495194978</c:v>
                </c:pt>
                <c:pt idx="4">
                  <c:v>8.5611949957572584</c:v>
                </c:pt>
                <c:pt idx="5">
                  <c:v>8.6846732668667102</c:v>
                </c:pt>
                <c:pt idx="6">
                  <c:v>7.2777238840078597</c:v>
                </c:pt>
                <c:pt idx="7">
                  <c:v>8.316113962679605</c:v>
                </c:pt>
                <c:pt idx="8">
                  <c:v>8.3774589475313341</c:v>
                </c:pt>
                <c:pt idx="9">
                  <c:v>9.3714049468902036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6.129060397286314</c:v>
                </c:pt>
                <c:pt idx="1">
                  <c:v>5.2902259066409636</c:v>
                </c:pt>
                <c:pt idx="2">
                  <c:v>7.051977240233553</c:v>
                </c:pt>
                <c:pt idx="3">
                  <c:v>7.9888081400219271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7.4738142925298119</c:v>
                </c:pt>
                <c:pt idx="1">
                  <c:v>7.1805870785212624</c:v>
                </c:pt>
                <c:pt idx="2">
                  <c:v>7.9912256395542931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8.9113633859978876</c:v>
                </c:pt>
                <c:pt idx="1">
                  <c:v>8.8863254109987899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9.6325135208107948</c:v>
                </c:pt>
                <c:pt idx="1">
                  <c:v>9.5576404607440377</c:v>
                </c:pt>
                <c:pt idx="2">
                  <c:v>9.8102473741432767</c:v>
                </c:pt>
                <c:pt idx="3">
                  <c:v>9.4706346255995317</c:v>
                </c:pt>
                <c:pt idx="4">
                  <c:v>9.5747263418998525</c:v>
                </c:pt>
                <c:pt idx="5">
                  <c:v>7.5580168849307769</c:v>
                </c:pt>
                <c:pt idx="6">
                  <c:v>8.4821837589923259</c:v>
                </c:pt>
                <c:pt idx="7">
                  <c:v>9.3214131296590832</c:v>
                </c:pt>
                <c:pt idx="8">
                  <c:v>9.532458117592105</c:v>
                </c:pt>
                <c:pt idx="9">
                  <c:v>9.6913733498845414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7.73337586401676</c:v>
                </c:pt>
                <c:pt idx="1">
                  <c:v>7.4318214456593177</c:v>
                </c:pt>
                <c:pt idx="2">
                  <c:v>7.5850946795809637</c:v>
                </c:pt>
                <c:pt idx="3">
                  <c:v>6.7562618557563923</c:v>
                </c:pt>
                <c:pt idx="4">
                  <c:v>6.9974772235218277</c:v>
                </c:pt>
                <c:pt idx="5">
                  <c:v>7.3891800403468313</c:v>
                </c:pt>
                <c:pt idx="6">
                  <c:v>7.7658714229619452</c:v>
                </c:pt>
                <c:pt idx="7">
                  <c:v>8.740438232049824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8.7447292679045052</c:v>
                </c:pt>
                <c:pt idx="1">
                  <c:v>8.8972562715181152</c:v>
                </c:pt>
                <c:pt idx="2">
                  <c:v>9.3033481752193996</c:v>
                </c:pt>
                <c:pt idx="3">
                  <c:v>8.9275924836399199</c:v>
                </c:pt>
                <c:pt idx="4">
                  <c:v>9.134193313183685</c:v>
                </c:pt>
                <c:pt idx="5">
                  <c:v>8.6884067930503885</c:v>
                </c:pt>
                <c:pt idx="6">
                  <c:v>8.7682473025255039</c:v>
                </c:pt>
                <c:pt idx="7">
                  <c:v>9.1044618848170451</c:v>
                </c:pt>
                <c:pt idx="8">
                  <c:v>9.1816944655511374</c:v>
                </c:pt>
                <c:pt idx="9">
                  <c:v>9.2792589761493893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9.0678704920630864</c:v>
                </c:pt>
                <c:pt idx="1">
                  <c:v>8.3567859975738852</c:v>
                </c:pt>
                <c:pt idx="2">
                  <c:v>7.9730641054220142</c:v>
                </c:pt>
                <c:pt idx="3">
                  <c:v>8.812263643822952</c:v>
                </c:pt>
                <c:pt idx="4">
                  <c:v>8.6200860506494621</c:v>
                </c:pt>
                <c:pt idx="5">
                  <c:v>9.1878789120634803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7.5330939390705067</c:v>
                </c:pt>
                <c:pt idx="1">
                  <c:v>7.548825861821622</c:v>
                </c:pt>
                <c:pt idx="2">
                  <c:v>8.1446596275761962</c:v>
                </c:pt>
                <c:pt idx="3">
                  <c:v>7.7870456401653314</c:v>
                </c:pt>
                <c:pt idx="4">
                  <c:v>8.7551383201476725</c:v>
                </c:pt>
                <c:pt idx="5">
                  <c:v>7.3041605820190414</c:v>
                </c:pt>
                <c:pt idx="6">
                  <c:v>7.2254968726898046</c:v>
                </c:pt>
                <c:pt idx="7">
                  <c:v>8.3615558151384182</c:v>
                </c:pt>
                <c:pt idx="8">
                  <c:v>8.2993335662427157</c:v>
                </c:pt>
                <c:pt idx="9">
                  <c:v>8.3058493863690277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5.9212361639143243</c:v>
                </c:pt>
                <c:pt idx="1">
                  <c:v>7.0226750140349816</c:v>
                </c:pt>
                <c:pt idx="2">
                  <c:v>8.2173867936008289</c:v>
                </c:pt>
                <c:pt idx="3">
                  <c:v>8.8863254109987899</c:v>
                </c:pt>
                <c:pt idx="4">
                  <c:v>8.7671014750794161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7.409102394280751</c:v>
                </c:pt>
                <c:pt idx="2">
                  <c:v>8.4626817822581337</c:v>
                </c:pt>
                <c:pt idx="3">
                  <c:v>9.1258539919523542</c:v>
                </c:pt>
                <c:pt idx="4">
                  <c:v>8.9736248367367377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9.2574618125130463</c:v>
                </c:pt>
                <c:pt idx="1">
                  <c:v>9.3043556674673908</c:v>
                </c:pt>
                <c:pt idx="2">
                  <c:v>9.2826859857463546</c:v>
                </c:pt>
                <c:pt idx="3">
                  <c:v>9.2149832249418573</c:v>
                </c:pt>
                <c:pt idx="4">
                  <c:v>9.5249383393685392</c:v>
                </c:pt>
                <c:pt idx="5">
                  <c:v>9.1371290637310061</c:v>
                </c:pt>
                <c:pt idx="6">
                  <c:v>8.9919489088678528</c:v>
                </c:pt>
                <c:pt idx="7">
                  <c:v>9.2084191520291565</c:v>
                </c:pt>
                <c:pt idx="8">
                  <c:v>9.1225492025487238</c:v>
                </c:pt>
                <c:pt idx="9">
                  <c:v>9.5361072902930513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8.9589634275277135</c:v>
                </c:pt>
                <c:pt idx="1">
                  <c:v>9.0751655041450476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9.0108289557582388</c:v>
                </c:pt>
                <c:pt idx="1">
                  <c:v>8.9445616906312981</c:v>
                </c:pt>
                <c:pt idx="2">
                  <c:v>9.2698500503156502</c:v>
                </c:pt>
                <c:pt idx="3">
                  <c:v>9.0863983524458583</c:v>
                </c:pt>
                <c:pt idx="4">
                  <c:v>9.5916266682334186</c:v>
                </c:pt>
                <c:pt idx="5">
                  <c:v>9.1770403836849539</c:v>
                </c:pt>
                <c:pt idx="6">
                  <c:v>8.756038534785894</c:v>
                </c:pt>
                <c:pt idx="7">
                  <c:v>9.2895111733671829</c:v>
                </c:pt>
                <c:pt idx="8">
                  <c:v>9.4834885390854176</c:v>
                </c:pt>
                <c:pt idx="9">
                  <c:v>9.571153871931644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8.5832213049090491</c:v>
                </c:pt>
                <c:pt idx="1">
                  <c:v>8.4632513470644</c:v>
                </c:pt>
                <c:pt idx="2">
                  <c:v>7.8461257415791339</c:v>
                </c:pt>
                <c:pt idx="3">
                  <c:v>8.6407950060813068</c:v>
                </c:pt>
                <c:pt idx="4">
                  <c:v>8.4614308086881351</c:v>
                </c:pt>
                <c:pt idx="5">
                  <c:v>8.8809436647467574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6.4210702188593576</c:v>
                </c:pt>
                <c:pt idx="1">
                  <c:v>5.6339908911567722</c:v>
                </c:pt>
                <c:pt idx="2">
                  <c:v>5.9476566783463554</c:v>
                </c:pt>
                <c:pt idx="3">
                  <c:v>5.877441177412587</c:v>
                </c:pt>
                <c:pt idx="4">
                  <c:v>6.292831669231175</c:v>
                </c:pt>
                <c:pt idx="5">
                  <c:v>6.2628903059357786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8.451687729266963</c:v>
                </c:pt>
                <c:pt idx="1">
                  <c:v>8.5940234577135524</c:v>
                </c:pt>
                <c:pt idx="2">
                  <c:v>9.0383290918986354</c:v>
                </c:pt>
                <c:pt idx="3">
                  <c:v>8.7205276187048781</c:v>
                </c:pt>
                <c:pt idx="4">
                  <c:v>9.2249155097036777</c:v>
                </c:pt>
                <c:pt idx="5">
                  <c:v>8.4890241214963638</c:v>
                </c:pt>
                <c:pt idx="6">
                  <c:v>8.2644968720339183</c:v>
                </c:pt>
                <c:pt idx="7">
                  <c:v>8.7011428953878873</c:v>
                </c:pt>
                <c:pt idx="8">
                  <c:v>8.9784908419529401</c:v>
                </c:pt>
                <c:pt idx="9">
                  <c:v>8.998931130738189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8.8904469160220962</c:v>
                </c:pt>
                <c:pt idx="1">
                  <c:v>9.3417947627963187</c:v>
                </c:pt>
                <c:pt idx="2">
                  <c:v>9.2804221889210492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6.7486298255887167</c:v>
                </c:pt>
                <c:pt idx="1">
                  <c:v>7.581593179214841</c:v>
                </c:pt>
                <c:pt idx="2">
                  <c:v>7.8819891962448816</c:v>
                </c:pt>
                <c:pt idx="3">
                  <c:v>7.7811261934720948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7.6091327454321931</c:v>
                </c:pt>
                <c:pt idx="1">
                  <c:v>7.5643769363736224</c:v>
                </c:pt>
                <c:pt idx="2">
                  <c:v>6.4097846738620996</c:v>
                </c:pt>
                <c:pt idx="3">
                  <c:v>7.2732054316697727</c:v>
                </c:pt>
                <c:pt idx="4">
                  <c:v>7.6667062807149158</c:v>
                </c:pt>
                <c:pt idx="5">
                  <c:v>7.7620715298732108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4.6892714294438127</c:v>
                </c:pt>
                <c:pt idx="1">
                  <c:v>5.2822351135437673</c:v>
                </c:pt>
                <c:pt idx="2">
                  <c:v>4.7203109861032164</c:v>
                </c:pt>
                <c:pt idx="3">
                  <c:v>6.677939567635117</c:v>
                </c:pt>
                <c:pt idx="4">
                  <c:v>4.5177224401123146</c:v>
                </c:pt>
                <c:pt idx="5">
                  <c:v>6.3200909793909403</c:v>
                </c:pt>
                <c:pt idx="6">
                  <c:v>5.7316427735885096</c:v>
                </c:pt>
                <c:pt idx="7">
                  <c:v>6.4696958848496946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8.0136224755105001</c:v>
                </c:pt>
                <c:pt idx="1">
                  <c:v>8.0424992077816668</c:v>
                </c:pt>
                <c:pt idx="2">
                  <c:v>8.5579427814491389</c:v>
                </c:pt>
                <c:pt idx="3">
                  <c:v>8.3858721722156577</c:v>
                </c:pt>
                <c:pt idx="4">
                  <c:v>8.443539210633114</c:v>
                </c:pt>
                <c:pt idx="5">
                  <c:v>8.2689072390876657</c:v>
                </c:pt>
                <c:pt idx="6">
                  <c:v>7.7244996701415882</c:v>
                </c:pt>
                <c:pt idx="7">
                  <c:v>8.0318738947756891</c:v>
                </c:pt>
                <c:pt idx="8">
                  <c:v>8.7377177286091481</c:v>
                </c:pt>
                <c:pt idx="9">
                  <c:v>8.642890894010101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7.0990418172949132</c:v>
                </c:pt>
                <c:pt idx="1">
                  <c:v>6.9870803023620711</c:v>
                </c:pt>
                <c:pt idx="2">
                  <c:v>7.7103797109669197</c:v>
                </c:pt>
                <c:pt idx="3">
                  <c:v>7.5664979012897726</c:v>
                </c:pt>
                <c:pt idx="4">
                  <c:v>7.346140178816853</c:v>
                </c:pt>
                <c:pt idx="5">
                  <c:v>7.5773817561881476</c:v>
                </c:pt>
                <c:pt idx="6">
                  <c:v>6.7377312145591972</c:v>
                </c:pt>
                <c:pt idx="7">
                  <c:v>7.3940691612322658</c:v>
                </c:pt>
                <c:pt idx="8">
                  <c:v>7.825864454590981</c:v>
                </c:pt>
                <c:pt idx="9">
                  <c:v>7.8728601379553336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7.723754778055107</c:v>
                </c:pt>
                <c:pt idx="1">
                  <c:v>7.9799656348055947</c:v>
                </c:pt>
                <c:pt idx="2">
                  <c:v>7.8905131775609361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5.7718399629019119</c:v>
                </c:pt>
                <c:pt idx="1">
                  <c:v>6.0653723520204608</c:v>
                </c:pt>
                <c:pt idx="2">
                  <c:v>6.2886341564162507</c:v>
                </c:pt>
                <c:pt idx="3">
                  <c:v>8.1260909355833544</c:v>
                </c:pt>
                <c:pt idx="4">
                  <c:v>1.999771098173694</c:v>
                </c:pt>
                <c:pt idx="5">
                  <c:v>2.9437880671203041</c:v>
                </c:pt>
                <c:pt idx="6">
                  <c:v>4.3644966754308649</c:v>
                </c:pt>
                <c:pt idx="7">
                  <c:v>5.019848124534775</c:v>
                </c:pt>
                <c:pt idx="8">
                  <c:v>7.33708193379801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7.7677082425212749</c:v>
                </c:pt>
                <c:pt idx="1">
                  <c:v>8.0278749701687584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8.8911714856853585</c:v>
                </c:pt>
                <c:pt idx="2">
                  <c:v>8.9931196267149183</c:v>
                </c:pt>
                <c:pt idx="3">
                  <c:v>8.7185222744306881</c:v>
                </c:pt>
                <c:pt idx="4">
                  <c:v>9.1635683860251902</c:v>
                </c:pt>
                <c:pt idx="5">
                  <c:v>9.045484917131466</c:v>
                </c:pt>
                <c:pt idx="6">
                  <c:v>9.0674061176077281</c:v>
                </c:pt>
                <c:pt idx="7">
                  <c:v>9.0649992750715978</c:v>
                </c:pt>
                <c:pt idx="8">
                  <c:v>9.1067274773277198</c:v>
                </c:pt>
                <c:pt idx="9">
                  <c:v>9.4355989464933714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8.5254597830767409</c:v>
                </c:pt>
                <c:pt idx="1">
                  <c:v>8.7701526486978061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7.3589474942629556</c:v>
                </c:pt>
                <c:pt idx="1">
                  <c:v>8.0699159427816358</c:v>
                </c:pt>
                <c:pt idx="2">
                  <c:v>8.2942347204168883</c:v>
                </c:pt>
                <c:pt idx="3">
                  <c:v>8.8109588425129779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7.3228409359508397</c:v>
                </c:pt>
                <c:pt idx="2">
                  <c:v>8.7833150558760291</c:v>
                </c:pt>
                <c:pt idx="3">
                  <c:v>7.3693088327849372</c:v>
                </c:pt>
                <c:pt idx="4">
                  <c:v>7.2842046405081158</c:v>
                </c:pt>
                <c:pt idx="5">
                  <c:v>7.5370245237507438</c:v>
                </c:pt>
                <c:pt idx="6">
                  <c:v>6.8067889118964597</c:v>
                </c:pt>
                <c:pt idx="7">
                  <c:v>7.993656001813747</c:v>
                </c:pt>
                <c:pt idx="8">
                  <c:v>8.2911914797670985</c:v>
                </c:pt>
                <c:pt idx="9">
                  <c:v>7.9734270609155686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7.5007868763133816</c:v>
                </c:pt>
                <c:pt idx="2">
                  <c:v>7.7013559931177893</c:v>
                </c:pt>
                <c:pt idx="3">
                  <c:v>8.2752032849737844</c:v>
                </c:pt>
                <c:pt idx="4">
                  <c:v>7.4172523476921928</c:v>
                </c:pt>
                <c:pt idx="5">
                  <c:v>5.7659170116816734</c:v>
                </c:pt>
                <c:pt idx="6">
                  <c:v>6.0766895765938891</c:v>
                </c:pt>
                <c:pt idx="7">
                  <c:v>6.1227437604454984</c:v>
                </c:pt>
                <c:pt idx="8">
                  <c:v>6.2625597585962192</c:v>
                </c:pt>
                <c:pt idx="9">
                  <c:v>6.5538526357575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7.8327367541170769</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8.8522163523802266</c:v>
                </c:pt>
                <c:pt idx="1">
                  <c:v>8.2921037980746224</c:v>
                </c:pt>
                <c:pt idx="2">
                  <c:v>7.4264141369224363</c:v>
                </c:pt>
                <c:pt idx="3">
                  <c:v>8.4920810860429796</c:v>
                </c:pt>
                <c:pt idx="4">
                  <c:v>8.1466137104257577</c:v>
                </c:pt>
                <c:pt idx="5">
                  <c:v>8.5586878859094142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8.4313847131362483</c:v>
                </c:pt>
                <c:pt idx="2">
                  <c:v>9.0719385828227317</c:v>
                </c:pt>
                <c:pt idx="3">
                  <c:v>8.2909391169386328</c:v>
                </c:pt>
                <c:pt idx="4">
                  <c:v>8.8254647474128465</c:v>
                </c:pt>
                <c:pt idx="5">
                  <c:v>8.6794539631309302</c:v>
                </c:pt>
                <c:pt idx="6">
                  <c:v>7.8183427866789899</c:v>
                </c:pt>
                <c:pt idx="7">
                  <c:v>8.6691337077649884</c:v>
                </c:pt>
                <c:pt idx="8">
                  <c:v>8.4501587108082497</c:v>
                </c:pt>
                <c:pt idx="9">
                  <c:v>8.738821223860576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9.1233121227631244</c:v>
                </c:pt>
                <c:pt idx="1">
                  <c:v>9.4877021598555249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8.4340930866819885</c:v>
                </c:pt>
                <c:pt idx="2">
                  <c:v>8.8689527462070235</c:v>
                </c:pt>
                <c:pt idx="3">
                  <c:v>8.4073690233393776</c:v>
                </c:pt>
                <c:pt idx="4">
                  <c:v>8.6368437166277978</c:v>
                </c:pt>
                <c:pt idx="5">
                  <c:v>8.30537887122283</c:v>
                </c:pt>
                <c:pt idx="6">
                  <c:v>7.4663739144432091</c:v>
                </c:pt>
                <c:pt idx="7">
                  <c:v>8.1866596502910536</c:v>
                </c:pt>
                <c:pt idx="8">
                  <c:v>8.5560766431012993</c:v>
                </c:pt>
                <c:pt idx="9">
                  <c:v>8.6173568060260521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8.4250506760428223</c:v>
                </c:pt>
                <c:pt idx="1">
                  <c:v>6.7729640795947983</c:v>
                </c:pt>
                <c:pt idx="2">
                  <c:v>7.4667867888037271</c:v>
                </c:pt>
                <c:pt idx="3">
                  <c:v>7.5764301122169284</c:v>
                </c:pt>
                <c:pt idx="4">
                  <c:v>7.8189482262148182</c:v>
                </c:pt>
                <c:pt idx="5">
                  <c:v>8.6862092000024447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7.3476346676851501</c:v>
                </c:pt>
                <c:pt idx="1">
                  <c:v>6.2084837451616286</c:v>
                </c:pt>
                <c:pt idx="2">
                  <c:v>5.9154272048238203</c:v>
                </c:pt>
                <c:pt idx="3">
                  <c:v>6.7392170942206384</c:v>
                </c:pt>
                <c:pt idx="4">
                  <c:v>7.2436614261945493</c:v>
                </c:pt>
                <c:pt idx="5">
                  <c:v>7.0226750140349816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7.8659748515234549</c:v>
                </c:pt>
                <c:pt idx="1">
                  <c:v>8.1658895365201083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7.2616538879646324</c:v>
                </c:pt>
                <c:pt idx="1">
                  <c:v>6.4082153257165819</c:v>
                </c:pt>
                <c:pt idx="2">
                  <c:v>5.6682037667365961</c:v>
                </c:pt>
                <c:pt idx="3">
                  <c:v>6.1875622149478389</c:v>
                </c:pt>
                <c:pt idx="4">
                  <c:v>7.086471300852061</c:v>
                </c:pt>
                <c:pt idx="5">
                  <c:v>6.8022972763435208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8.140575336419305</c:v>
                </c:pt>
                <c:pt idx="1">
                  <c:v>8.5370779583859839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6.1730606392440537</c:v>
                </c:pt>
                <c:pt idx="1">
                  <c:v>5.835307537344339</c:v>
                </c:pt>
                <c:pt idx="2">
                  <c:v>6.9433563801396394</c:v>
                </c:pt>
                <c:pt idx="3">
                  <c:v>7.9012098625198757</c:v>
                </c:pt>
                <c:pt idx="4">
                  <c:v>6.6961096290730371</c:v>
                </c:pt>
                <c:pt idx="5">
                  <c:v>5.0385069326411456</c:v>
                </c:pt>
                <c:pt idx="6">
                  <c:v>6.0463632670107099</c:v>
                </c:pt>
                <c:pt idx="7">
                  <c:v>6.172326503479109</c:v>
                </c:pt>
                <c:pt idx="8">
                  <c:v>7.3692784964322122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6.2820681597748242</c:v>
                </c:pt>
                <c:pt idx="1">
                  <c:v>7.4272425381862579</c:v>
                </c:pt>
                <c:pt idx="2">
                  <c:v>6.8626511577231231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3.2533616586419178E-2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0.60559906230456662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0.16883649079340568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1.762628917481547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0.1688364907934039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0.56532471393985517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7.4480867146333241</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0.90066225165562908</c:v>
                </c:pt>
                <c:pt idx="1">
                  <c:v>6.6225165562913916E-3</c:v>
                </c:pt>
                <c:pt idx="2">
                  <c:v>5.2980132450331133E-2</c:v>
                </c:pt>
                <c:pt idx="3">
                  <c:v>0</c:v>
                </c:pt>
                <c:pt idx="4">
                  <c:v>3.9735099337748353E-2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0.23738228533765238</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0.89942967466498924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0.25075426868729078</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2.6178388516199895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6.1835455422745156E-2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8.2173867936008289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8.3847431731354458</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0.3394531706082704</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0.49334020435341319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0.13753956050288885</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1.4358934226887143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0.13753956050288885</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0.13877245032161944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8.5112256311404231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0.20007079976801023</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0.3353326174108151</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9.3488226611118108E-2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0.97600377083447754</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5.6466143146959524E-2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9.0004645087783324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0.12155275044301916</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0.30564555460200182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8.5211695456115066E-2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0.88959796435455729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8.5211695456115066E-2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0.19430371251252154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8.8370226859428147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1.10563707916514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0.52161088515351839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0.14542121494347882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1.5181767725101736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0.1454212149434797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0.41356286671656228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7.1902598666802131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8.9840871974193384</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0.67741935483870963</c:v>
                </c:pt>
                <c:pt idx="1">
                  <c:v>1.935483870967742E-2</c:v>
                </c:pt>
                <c:pt idx="2">
                  <c:v>0.135483870967742</c:v>
                </c:pt>
                <c:pt idx="3">
                  <c:v>9.0322580645161285E-2</c:v>
                </c:pt>
                <c:pt idx="4">
                  <c:v>0</c:v>
                </c:pt>
                <c:pt idx="5">
                  <c:v>7.7419354838709681E-2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0.8212784027688107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0.45630184347808544</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0.1272135424091152</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1.3280912644645433</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0.12721354240911431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0.27632156814554243</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9.1068336107075911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0.34819482021960901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0.49676822069754856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0.13849526582998095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1.4458708501879904</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0.13849526582998095</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1.3517667133315925E-2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8.7671014750794161</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0.5844566031036198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0.16248015608922373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4.529825273057142E-2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0.47290730693989502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4.529825273057142E-2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0.16248015608922373</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1.1049174258932482E-3</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9.6699855519035385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0.44163147701125194</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0.58875443928531279</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0.16414033583489651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1.71360172856083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0.1641403358348974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0.5887544392853119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0.18040642274296026</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8.0658357009433708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0.25344482084050934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0.27611860786452702</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7.6979803464691798E-2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0.80365818438470171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7.6979803464691798E-2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0.14326142951573573</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9.2359824766743603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0.25657581424260378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0.11505186785791999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1.2011251142668087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0.11505186785791999</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0.14571036479099497</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8.6069755921704907</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0.1119221537208519</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0.32980256124770957</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9.1946488298452422E-2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0.95990824243108719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9.1946488298452422E-2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0.12823064032608222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8.9882341634070215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0.48586566705512624</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0.51850141324249321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0.14455431742273284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1.5091264858607687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0.14455431742273284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3.3397775662511009E-2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8.9177318424316816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0.66372905839663865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0.22891688967809287</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6.3820317339185806E-2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0.66627502346365119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6.3820317339185806E-2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8.3069619001127748E-2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9.4981043634565783</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c:v>
                </c:pt>
                <c:pt idx="1">
                  <c:v>1.948051948051948E-2</c:v>
                </c:pt>
                <c:pt idx="2">
                  <c:v>0.30519480519480519</c:v>
                </c:pt>
                <c:pt idx="3">
                  <c:v>3.2467532467532458E-2</c:v>
                </c:pt>
                <c:pt idx="4">
                  <c:v>0</c:v>
                </c:pt>
                <c:pt idx="5">
                  <c:v>9.7402597402597421E-2</c:v>
                </c:pt>
                <c:pt idx="6">
                  <c:v>1.298701298701299E-2</c:v>
                </c:pt>
                <c:pt idx="7">
                  <c:v>1.298701298701299E-2</c:v>
                </c:pt>
                <c:pt idx="8">
                  <c:v>1.948051948051948E-2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8.7858274974699508</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0.40452153966428028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0.11655340835543804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1.2168009832052036</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0.11655340835543804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0.14919210808960592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8.8863254109987899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0.43398734884329038</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0.30540008170411959</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8.5143259447470143E-2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0.88888350217125023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8.5143259447470143E-2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0.30540008170411959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0.28494996367244241</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9.3714049468902036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0.35436980680540575</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0.86242188901834282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0.24043677473867575</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2.5101256842572353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0.21974260680400093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7.9888081400219271</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0.90824196174488403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0.22379483057802219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6.2392325557292239E-2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0.65136699264128239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6.2392325557292239E-2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0.11268577872925611</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9.6913733498845414</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0.60405954404659301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0.429857923006284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0.11984117509023307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1.2511247996589221</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0.11984117509023307</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0.36425331867529742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7.9912256395542931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8.7416804714012777</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6.4516129032258056E-3</c:v>
                </c:pt>
                <c:pt idx="1">
                  <c:v>2.5806451612903229E-2</c:v>
                </c:pt>
                <c:pt idx="2">
                  <c:v>0.14193548387096769</c:v>
                </c:pt>
                <c:pt idx="3">
                  <c:v>0.38709677419354838</c:v>
                </c:pt>
                <c:pt idx="4">
                  <c:v>0.43870967741935479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0.31376987745343499</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0.28128917055251001</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7.8421317684256309E-2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0.81870738753043426</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7.8421317684256309E-2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0.28128917055251001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3.4633097754316111E-2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9.1878789120634803</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0.35971180235558986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0.49896699747984918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0.13910826835767498</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1.452270509270722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0.13910826835767409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0.31641659215051732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8.3058493863690277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0.19308070485013573</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0.48611093870325384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0.13552409528941567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1.4148522529110821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0.13552409528941567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0.48611093870325384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0.11870198551859978</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8.740438232049824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0.30585446377291525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0.23464218380316026</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6.5416486535943008E-2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0.6829388025446903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6.5416486535943008E-2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0.16243816287076029</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9.2792589761493893</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0.61141708834357811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0.22063101410461705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6.1510277178864925E-2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0.64215853319551286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6.1510277178864925E-2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0.20803436387446617</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9.571153871931644</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0.55221446039617117</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0.29098179682387393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8.1123549421539209E-2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0.84691830200449658</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8.1123549421539209E-2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0.29098179682387304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7.7369798397679546E-3</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8.8809436647467574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0.29386243501219589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0.19363324928207781</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5.3983502195830368E-2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0.56358007436751123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5.3983502195830368E-2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0.19363324928207781</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1.1489521867378727E-2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9.5361072902930513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0.21143324550964238</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0.33136295777194658</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9.23815151830647E-2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0.96444986114808273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9.2381515183063811E-2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0.22276953304895386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9.0751655041450476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0.62020053554567145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0.29595015209692654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8.2508689725630191E-2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0.86137896950170401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8.2508689725630191E-2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5.1328723864122239E-2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9.2804221889210492</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0.24673437731468972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0.40182030712335237</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0.11202449740603448</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1.1695197979199285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0.11202449740603448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0.26346109168842524</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7.7811261934720948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6.2335711962949958E-2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0.52762586131248579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0.14709814532547405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1.5356836868627415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0.14709814532547405</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0.47132098446763493</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6.2628903059357786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0.67212458568525513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0.31822553626752104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8.8718900289904923E-2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0.92621268330847073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8.8718900289904923E-2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0.14737181990177817</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8.998931130738189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7.6625189263412139</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0.30995456212547445</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0.38969663321323988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0.10864450776285928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1.1342331874374816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0.10864450776285928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0.32392456891328081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7.8728601379553336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0.46448553591725705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0.5345959210595197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0.14904134587111439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1.5559704238004484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0.14904134587111528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0.48647376873547543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7.7620715298732108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0.43591398619636834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0.61603713221839218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0.17174654664487932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1.7930094861085655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0.1717465466448802</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0.58524643261180742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6.4696958848496946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0.62293825685723281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0.48961785455302476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0.13650179720878608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1.4250593217008776</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0.13650179720878519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0.43021653266739257</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7.8905131775609361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0.26666666666666672</c:v>
                </c:pt>
                <c:pt idx="1">
                  <c:v>0.29333333333333328</c:v>
                </c:pt>
                <c:pt idx="2">
                  <c:v>0.4933333333333334</c:v>
                </c:pt>
                <c:pt idx="3">
                  <c:v>1.3333333333333331E-2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0.75866913971070682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1.5381390835364162</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0.42882167655317183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4.4768372286322258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0.3733067618504684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7.33708193379801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0.56112991635141007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0.31968250475055804</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8.9125092209910939E-2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0.93045326910179416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8.9125092209911827E-2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0.30341913147120358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8.642890894010101</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8.7317369583310658</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0.33754954256173697</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0.36234658796847885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0.10101951963194278</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1.0546293973335237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0.10101951963194278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0.32655221659772238</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8.0278749701687584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0.36731992321725748</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0.16449189836218281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4.585911143542809E-2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0.47876259193876436</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4.585911143542809E-2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0.16449189836218281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0.36566589518436565</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9.4355989464933714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8.1495990532324765</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0.2638888888888889</c:v>
                </c:pt>
                <c:pt idx="1">
                  <c:v>0.73611111111111116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0.74065131727716693</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0.65442736137365998</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0.18244945550782266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1.9047463302845022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0.18244945550782177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0.38181982463344788</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7.9734270609155686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0.35493000634869087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0.90449126173043393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0.25216540131805054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2.6325708753056807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0.25216540131804965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0.3134647614656263</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6.5538526357575</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0.4168990475669041</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0.31453711243672977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8.7690595302476027E-2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0.91547732569523177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8.7690595302476027E-2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0.31453711243672977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1.765830920741962E-2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8.7701526486978061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0.8059189072538393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0.30828259578148742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8.5946882821049897E-2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0.89727321573599639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8.5946882821049897E-2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0.30828259578148653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0.21328285083700393</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8.8109588425129779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0.55460460798843769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0.26402037154819524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7.3606905632475517E-2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0.76844561139863288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7.3606905632475517E-2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6.6221095146163478E-2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9.4877021598555249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5.7204634465580995E-2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0.39427587380141915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0.10992116580203071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1.147561315539452</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0.1099211658020316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0.27802104647124537</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8.6173568060260521</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0.32868880533808031</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0.10738885236686713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1.1211243239390436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0.10738885236686713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0.21058791814478894</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8.5586878859094142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4.5113590841107332E-2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0.30026022052509482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8.3710304579064143E-2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0.87392365743253109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8.3710304579064143E-2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0.26886932668039876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8.738821223860576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0.24635723449437297</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0.42605651747285034</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0.11878137164881863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1.2400606026722123</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0.11878137164881863</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0.42605651747285034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0.30412666772576635</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8.1658895365201083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0.25951993256588857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0.49862893587362223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0.13901401930938473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1.4512865626299227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0.13901401930938473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0.28803641933547741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6.8022972763435208</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0.81818181818181823</c:v>
                </c:pt>
                <c:pt idx="1">
                  <c:v>0.1818181818181818</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0.91681320744714423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0.40758277596191217</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0.11363103063497704</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1.1862917760208882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0.11363103063497881</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0.27597734901487314</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8.6862092000024447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0.42065556948767568</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0.44665592727352088</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0.12452433308922473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1.3000163021733711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0.12452433308922295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0.41548782445808641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7.0226750140349816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0.87829709018046831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0.29096959932965039</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8.1120148851344887E-2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0.84688280053598941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8.1120148851343998E-2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0.2909695993296495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0.33554878532569354</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8.5370779583859839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5.8082621219383235E-2</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0.63778202055556932</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0.17780885893706166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1.8562991630189991</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0.17780885893706166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0.63778202055556932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0.49303025109352561</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7.3692784964322122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7.8832014315694252</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0.37907591153988562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0.69937394601676317</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0.19498022726201381</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2.0355658027131467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0.19498022726201469</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0.62999774213035931</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5.9212361639143243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0.32468069835210667</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0.24933379719362847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6.9512398506978101E-2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0.72569954016531568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6.9512398506978101E-2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0.24933379719362847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0.33628626630784275</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9.0918993913942288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0.66352055017456024</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0.3516835531320277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9.8046745241996192E-2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1.023594056097493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9.8046745241996192E-2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0.35168355313202682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1.7035482577636429E-2</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8.6364687393997208</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215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RHQ | Sheffield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927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RHQ | Sheffield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927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RHQ | Sheffield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Sheffield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80859884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65615074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99621328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19910010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476133864"/>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24%</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828702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8594979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8594301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4863217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7306591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9692426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1970684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9045412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2348424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0816176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1888204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4368041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2400259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4681891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2464415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7578831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0160182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406135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1718352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9551113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6226777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2987201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9559359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3165775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821132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1617365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9722038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41499438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9036359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6186794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4185217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456343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7959132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1621815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1794447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5482185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86687786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2642562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62152391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66985644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5523207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1562919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553971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53363056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28085035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953177787"/>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72587897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Sheffield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enough support for their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404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Sheffield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320493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27062093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676674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9401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419661405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5341082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1837011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870929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2743000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24274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88912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36772187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3962475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9564926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743385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0946001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163033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11942410"/>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699795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701365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476188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1622258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6771285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96796440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6665486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9018272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7707592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2592582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94729133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54434453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7795372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6665720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960475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956986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4206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636894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89264692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2899119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0722707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2054601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414806235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40755043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699101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823987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5841021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56764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7778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86403539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2988826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40487113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7890448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5683522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49362893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7316882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53846832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7500932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0001515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47346460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6843393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626346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7732687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3705132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3288396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4322860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663837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51924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98185521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37137706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42382806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0082477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582549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9124735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1292262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3036091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056724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8753272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29961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93817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62824996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1165154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667132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3683451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2512093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61699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30974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74375316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383802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78681358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42217399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7725691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56973566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3412307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53106835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9304936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2313243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3060466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2122625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88591886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7594488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6545521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38907847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0841417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0885581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78629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803818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350404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22719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79926444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5537160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42669661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2832539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5510926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058879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16045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923818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97336483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1245904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5589833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2594415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4916413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0966690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60568823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1381815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0599849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26657838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1107058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1532934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5849859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7430940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2668307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7185487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1015675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7809132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8649217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9722211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1149607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5138611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5509869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42802089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7036748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74250343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16594115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7741798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5449816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421787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0491616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39244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6614285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634191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5336531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9359362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4534681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4271845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7155521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40947812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8053579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3853322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9704418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9099046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2302419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5345812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7515009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40662149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9648207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8081696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5436233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22758061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26612515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5110916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2309181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1233100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6962143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2983235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3426820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7996275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735605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713841024"/>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55659802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64506730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195320042"/>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45906861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32528997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64546236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967695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5127762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0450657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1856346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9239201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1664982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4239695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0811383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8881125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4956144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0075623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942302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5513383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7657471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5726136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0815050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8950565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1843903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3768351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2233063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6769566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939637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2826984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9700522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5410900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0701099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9826270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070420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9072460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8553591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4156153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8240850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16900</Words>
  <Application>Microsoft Office PowerPoint</Application>
  <PresentationFormat>Widescreen</PresentationFormat>
  <Paragraphs>1956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Sheffield Teaching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2025-11-28T17:21:14Z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